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6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9" b="10629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r="28062"/>
          <a:stretch>
            <a:fillRect/>
          </a:stretch>
        </p:blipFill>
        <p:spPr/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32" y="3568700"/>
            <a:ext cx="4284133" cy="321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Sanmin</a:t>
            </a:r>
            <a:r>
              <a:rPr lang="en-US" dirty="0" smtClean="0"/>
              <a:t> Senior High School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9833"/>
            <a:ext cx="2192867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="" xmlns:a16="http://schemas.microsoft.com/office/drawing/2014/main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="" xmlns:a16="http://schemas.microsoft.com/office/drawing/2014/main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="" xmlns:a16="http://schemas.microsoft.com/office/drawing/2014/main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="" xmlns:a16="http://schemas.microsoft.com/office/drawing/2014/main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="" xmlns:a16="http://schemas.microsoft.com/office/drawing/2014/main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="" xmlns:a16="http://schemas.microsoft.com/office/drawing/2014/main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="" xmlns:a16="http://schemas.microsoft.com/office/drawing/2014/main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="" xmlns:a16="http://schemas.microsoft.com/office/drawing/2014/main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="" xmlns:a16="http://schemas.microsoft.com/office/drawing/2014/main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="" xmlns:a16="http://schemas.microsoft.com/office/drawing/2014/main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="" xmlns:a16="http://schemas.microsoft.com/office/drawing/2014/main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="" xmlns:a16="http://schemas.microsoft.com/office/drawing/2014/main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="" xmlns:a16="http://schemas.microsoft.com/office/drawing/2014/main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="" xmlns:a16="http://schemas.microsoft.com/office/drawing/2014/main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="" xmlns:a16="http://schemas.microsoft.com/office/drawing/2014/main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="" xmlns:a16="http://schemas.microsoft.com/office/drawing/2014/main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="" xmlns:a16="http://schemas.microsoft.com/office/drawing/2014/main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="" xmlns:a16="http://schemas.microsoft.com/office/drawing/2014/main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="" xmlns:a16="http://schemas.microsoft.com/office/drawing/2014/main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="" xmlns:a16="http://schemas.microsoft.com/office/drawing/2014/main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="" xmlns:a16="http://schemas.microsoft.com/office/drawing/2014/main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="" xmlns:a16="http://schemas.microsoft.com/office/drawing/2014/main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="" xmlns:a16="http://schemas.microsoft.com/office/drawing/2014/main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="" xmlns:a16="http://schemas.microsoft.com/office/drawing/2014/main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="" xmlns:a16="http://schemas.microsoft.com/office/drawing/2014/main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="" xmlns:a16="http://schemas.microsoft.com/office/drawing/2014/main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="" xmlns:a16="http://schemas.microsoft.com/office/drawing/2014/main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="" xmlns:a16="http://schemas.microsoft.com/office/drawing/2014/main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="" xmlns:a16="http://schemas.microsoft.com/office/drawing/2014/main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="" xmlns:a16="http://schemas.microsoft.com/office/drawing/2014/main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="" xmlns:a16="http://schemas.microsoft.com/office/drawing/2014/main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="" xmlns:a16="http://schemas.microsoft.com/office/drawing/2014/main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="" xmlns:a16="http://schemas.microsoft.com/office/drawing/2014/main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="" xmlns:a16="http://schemas.microsoft.com/office/drawing/2014/main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="" xmlns:a16="http://schemas.microsoft.com/office/drawing/2014/main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="" xmlns:a16="http://schemas.microsoft.com/office/drawing/2014/main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="" xmlns:a16="http://schemas.microsoft.com/office/drawing/2014/main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="" xmlns:a16="http://schemas.microsoft.com/office/drawing/2014/main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="" xmlns:a16="http://schemas.microsoft.com/office/drawing/2014/main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="" xmlns:a16="http://schemas.microsoft.com/office/drawing/2014/main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="" xmlns:a16="http://schemas.microsoft.com/office/drawing/2014/main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="" xmlns:a16="http://schemas.microsoft.com/office/drawing/2014/main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="" xmlns:a16="http://schemas.microsoft.com/office/drawing/2014/main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="" xmlns:a16="http://schemas.microsoft.com/office/drawing/2014/main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="" xmlns:a16="http://schemas.microsoft.com/office/drawing/2014/main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="" xmlns:a16="http://schemas.microsoft.com/office/drawing/2014/main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="" xmlns:a16="http://schemas.microsoft.com/office/drawing/2014/main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="" xmlns:a16="http://schemas.microsoft.com/office/drawing/2014/main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ED298D9E-0B75-4690-9126-401F398C359E}"/>
              </a:ext>
            </a:extLst>
          </p:cNvPr>
          <p:cNvSpPr txBox="1"/>
          <p:nvPr/>
        </p:nvSpPr>
        <p:spPr>
          <a:xfrm>
            <a:off x="4657433" y="383542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13" dirty="0"/>
              <a:t>Use the words off the board</a:t>
            </a:r>
            <a:endParaRPr lang="en-US" sz="1013" noProof="1"/>
          </a:p>
        </p:txBody>
      </p:sp>
      <p:sp>
        <p:nvSpPr>
          <p:cNvPr id="1042" name="Right Brace 1041" descr="Brace">
            <a:extLst>
              <a:ext uri="{FF2B5EF4-FFF2-40B4-BE49-F238E27FC236}">
                <a16:creationId xmlns="" xmlns:a16="http://schemas.microsoft.com/office/drawing/2014/main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="" xmlns:a16="http://schemas.microsoft.com/office/drawing/2014/main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="" xmlns:a16="http://schemas.microsoft.com/office/drawing/2014/main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="" xmlns:a16="http://schemas.microsoft.com/office/drawing/2014/main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="" xmlns:a16="http://schemas.microsoft.com/office/drawing/2014/main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="" xmlns:a16="http://schemas.microsoft.com/office/drawing/2014/main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="" xmlns:a16="http://schemas.microsoft.com/office/drawing/2014/main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sp>
        <p:nvSpPr>
          <p:cNvPr id="184" name="Right Brace 183" descr="Brace">
            <a:extLst>
              <a:ext uri="{FF2B5EF4-FFF2-40B4-BE49-F238E27FC236}">
                <a16:creationId xmlns="" xmlns:a16="http://schemas.microsoft.com/office/drawing/2014/main" id="{6504042E-2D10-499F-84E3-5ED143093BAB}"/>
              </a:ext>
            </a:extLst>
          </p:cNvPr>
          <p:cNvSpPr/>
          <p:nvPr/>
        </p:nvSpPr>
        <p:spPr>
          <a:xfrm flipH="1">
            <a:off x="5520909" y="4291533"/>
            <a:ext cx="194559" cy="1383754"/>
          </a:xfrm>
          <a:prstGeom prst="rightBrace">
            <a:avLst>
              <a:gd name="adj1" fmla="val 51503"/>
              <a:gd name="adj2" fmla="val 755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4034434" y="4720886"/>
            <a:ext cx="1389909" cy="7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531" b="1" noProof="1"/>
              <a:t>You Tube Video</a:t>
            </a:r>
            <a:endParaRPr lang="en-US" sz="2531" noProof="1"/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68" y="1077838"/>
            <a:ext cx="2982832" cy="4473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3" y="1142700"/>
            <a:ext cx="2951174" cy="4426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761967">
            <a:off x="2172555" y="2429998"/>
            <a:ext cx="1979177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Flash </a:t>
            </a:r>
            <a:r>
              <a:rPr lang="en-US" sz="2000" dirty="0" smtClean="0"/>
              <a:t>Cards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istening</a:t>
            </a:r>
            <a:endParaRPr 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Vocabulary lists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interactions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Paraphrase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topic every week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1181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  <a:p>
            <a:endParaRPr lang="en-US" sz="759" dirty="0"/>
          </a:p>
        </p:txBody>
      </p:sp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21238</TotalTime>
  <Words>95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Sanmin Senior High School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12</cp:revision>
  <cp:lastPrinted>2019-07-16T05:13:32Z</cp:lastPrinted>
  <dcterms:created xsi:type="dcterms:W3CDTF">2019-07-16T04:55:45Z</dcterms:created>
  <dcterms:modified xsi:type="dcterms:W3CDTF">2020-08-19T07:33:49Z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